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D9AF-4798-48A9-9163-E05324F33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7E4BB-64EA-433B-A335-1A82A27F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9FB45-A831-4228-9850-A2EABB6E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A7306-072F-493D-9FCB-82762404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D3E5D-CD7D-435B-8A45-ED85809C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3B26-FD13-493F-B648-45C33F35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DAB9C-EF1A-4DBA-9419-28A3434CD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6E009-625A-452F-96C9-BA66DA7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FA2C4-876B-49AA-89C0-480104E3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82E63-EAF8-446F-9AAE-A12E1E9E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2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A8D3F-A861-4B5B-B0DF-C7871AF11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7A252-835D-4BC7-8205-56487909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066B-6225-4B35-8760-60D8F4C2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45F6-8257-4C69-83D9-6B9C0772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9B325-A291-4632-ABD8-B282A430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D6E6-FD64-4ADB-A34C-F705320D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0C99-7A04-48B9-899A-52AF16E2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F0A7-373E-49CF-AF73-2ADCD28A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310C-1BF3-4C68-AFAA-E27EA681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7306-E6D8-407B-A17B-90546929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4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CE5E-EEBE-467E-A85C-94AEA940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E33E-C6B1-4571-B8AA-12166136E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30D7-D581-411C-B6AD-E9FA0C07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11F9C-034E-4546-BE3B-0EDA8EC0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92B6-3538-43E1-B1E6-71D0578B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13B6-8280-470B-A386-1EA9D2F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9007-B2CA-47DC-B81F-A67D506FF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2D0D4-6458-4C85-A4A0-E1CEA317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7D8D7-4BCE-453B-8CD9-1169692B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DA8F2-04D4-4EF2-8894-C7D0CCB0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D0CE-2901-4076-89D5-E75F460F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869C-E920-4345-8540-BA2AFA0F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CCC9C-E3A7-4AE0-8FA9-17057EA2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9AACE-CE7D-4E49-AD1D-E69CCEE2C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B1F5C-C0A9-4DE8-BFB2-A00D56D11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CE7C5-D36C-4F42-B9D4-12A97FF47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64FCA-2A24-4A9A-8B05-1BE169FF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344A0-5D58-4377-9EEE-A555340E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324BB0-E332-43D0-A749-D288553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0811-1137-4D4D-B8E3-D3E24BB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84146-E289-4C35-A005-06B5DEFD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DC0E9-BB62-4D48-8C37-0141F2C1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2E2A5-7510-44DF-904C-D54BC34B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77D8F-D802-4384-8B88-2DD43034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5671B-F326-49DA-B1EC-D3E7535C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9FBF8-8229-4C6C-8576-FEB92378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0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E60E-137C-4080-94A2-97DE6FB8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2388-2055-4882-A51E-41047013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223EB-E629-4938-9769-C38B2355F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68766-7AA0-4455-BE49-589C40B9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D8980-7833-4305-B835-4739C2ED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64D9-D2FF-4465-9F0A-78F19A42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201C-A60B-4518-91C8-0177DDA5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9BBAA-C56F-43BF-ABD2-FA63DD62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6A03B-690B-43BF-B955-274E21775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C227-7BF4-49A3-80C9-6546B3F5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7A293-D887-45FA-83B3-F87F6C6A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7AF2E-091C-4223-A577-B675BB0D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FA169-6EC4-4B38-A454-E96D469C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BEF31-49BA-4DCC-8BD8-71210860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1F9DB-5D49-4FA2-B8D8-15208A37A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AA86-3CDA-4E90-AB90-38F8441385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4D386-E942-49BA-9526-774B68921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45351-B9E1-473F-AAAB-4CB5C95E9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E7A0E-B7B0-4A53-BB0C-C2E24092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0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0846-1D0A-4D1E-9A19-3116290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203199"/>
            <a:ext cx="10250424" cy="6225033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r>
              <a:rPr lang="vi-VN" dirty="0"/>
              <a:t>   </a:t>
            </a: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r>
              <a:rPr lang="vi-VN" dirty="0"/>
              <a:t>Hướng dẫn kiểm tra ngoại quan</a:t>
            </a:r>
            <a:br>
              <a:rPr lang="vi-VN" dirty="0"/>
            </a:br>
            <a:r>
              <a:rPr lang="vi-VN" dirty="0"/>
              <a:t> sản phẩm 99</a:t>
            </a: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B8D9F-1C56-4204-7E6D-CC9666E1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65D7-9414-2CCA-5C84-83DC1F246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3199"/>
            <a:ext cx="11100816" cy="6225033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/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r>
              <a:rPr lang="vi-VN" dirty="0"/>
              <a:t>   </a:t>
            </a: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br>
              <a:rPr lang="vi-VN" dirty="0"/>
            </a:br>
            <a:r>
              <a:rPr lang="vi-VN" dirty="0"/>
              <a:t>      Hướng dẫn kiểm tra ngoại quan</a:t>
            </a:r>
            <a:br>
              <a:rPr lang="vi-VN" dirty="0"/>
            </a:br>
            <a:r>
              <a:rPr lang="vi-VN" dirty="0"/>
              <a:t>                      sản phẩm 99</a:t>
            </a:r>
            <a:r>
              <a:rPr lang="en-US" dirty="0"/>
              <a:t> </a:t>
            </a:r>
            <a:br>
              <a:rPr lang="vi-VN" dirty="0"/>
            </a:br>
            <a:br>
              <a:rPr lang="vi-VN" dirty="0"/>
            </a:br>
            <a:r>
              <a:rPr lang="vi-VN" dirty="0"/>
              <a:t>        </a:t>
            </a:r>
            <a:r>
              <a:rPr lang="vi-VN" sz="3900" dirty="0"/>
              <a:t>Yêu cầu:</a:t>
            </a:r>
            <a:br>
              <a:rPr lang="vi-VN" sz="2200" dirty="0"/>
            </a:br>
            <a:br>
              <a:rPr lang="vi-VN" sz="2200" dirty="0"/>
            </a:br>
            <a:r>
              <a:rPr lang="vi-VN" sz="2200" dirty="0"/>
              <a:t>                     - Dụng cụ kiểm tra: thước đo,gang tay bao ngón</a:t>
            </a:r>
            <a:br>
              <a:rPr lang="vi-VN" sz="2200" dirty="0"/>
            </a:br>
            <a:r>
              <a:rPr lang="vi-VN" sz="2200" dirty="0"/>
              <a:t>                     - Tài liệu: SOP,tiêu chuẩn</a:t>
            </a:r>
            <a:br>
              <a:rPr lang="vi-VN" sz="2200" dirty="0"/>
            </a:br>
            <a:r>
              <a:rPr lang="vi-VN" sz="2200" dirty="0"/>
              <a:t>                     - Kiểm hàng trong môi trường đủ ánh sáng</a:t>
            </a:r>
            <a:br>
              <a:rPr lang="vi-VN" sz="2200" dirty="0"/>
            </a:br>
            <a:r>
              <a:rPr lang="vi-VN" sz="2200" dirty="0"/>
              <a:t>                     - Sản phẩm</a:t>
            </a:r>
            <a:br>
              <a:rPr lang="vi-VN" sz="2200" dirty="0"/>
            </a:b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0846-1D0A-4D1E-9A19-3116290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9" y="128016"/>
            <a:ext cx="11751733" cy="4896370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16A8-9A28-4917-8072-E7DAAE641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90" y="5245768"/>
            <a:ext cx="11751732" cy="1279210"/>
          </a:xfr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các mặt box của sản phẩm,label dán trên sản phẩm</a:t>
            </a:r>
          </a:p>
          <a:p>
            <a:pPr marL="457200" indent="-457200" algn="l">
              <a:buAutoNum type="arabicPeriod"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sản phẩm kiểm tra phương hướng sản phẩm và các phụ kiện theo yêu cầu đặt để của SOP trang G1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AF951-8334-FB2B-4AEB-EC0ACDAD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8" y="2771239"/>
            <a:ext cx="2477479" cy="664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C73D5-9660-BE48-05BA-ED5B24DB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2" y="226978"/>
            <a:ext cx="2493785" cy="768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2FA84-7AE1-CF2D-A291-5E3170BC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08" y="3613890"/>
            <a:ext cx="1504133" cy="1164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9606A-9BE2-3B41-7CD0-56A59682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3" y="3609648"/>
            <a:ext cx="1456537" cy="116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E8ED8-D407-5096-4A74-5E6596641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51" y="2031206"/>
            <a:ext cx="2477481" cy="611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766AD-911A-7A26-F495-08FA6C03A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68" y="1129092"/>
            <a:ext cx="2510029" cy="768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3B227-DE53-3CE4-4728-3DC9EBC86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931" y="574444"/>
            <a:ext cx="2365413" cy="209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6ACDB4-230E-97EC-60BC-1D18D549D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232" y="2784266"/>
            <a:ext cx="2365414" cy="1898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94E08-28BC-A394-9C85-9F7AC6E0E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859" y="1486736"/>
            <a:ext cx="958562" cy="1898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64B5B8-DEB2-D6D7-3B28-61D714A100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633" y="358046"/>
            <a:ext cx="4997311" cy="4325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A8C6B2-8FFE-D30F-56A1-211B1A8AC0B3}"/>
              </a:ext>
            </a:extLst>
          </p:cNvPr>
          <p:cNvSpPr txBox="1"/>
          <p:nvPr/>
        </p:nvSpPr>
        <p:spPr>
          <a:xfrm>
            <a:off x="7178040" y="64008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G1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2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0846-1D0A-4D1E-9A19-3116290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9" y="203200"/>
            <a:ext cx="11751733" cy="4782686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16A8-9A28-4917-8072-E7DAAE641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89" y="5037403"/>
            <a:ext cx="11751732" cy="1539092"/>
          </a:xfr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Ngoại quan các mặt của sản phẩm để kiểm tra bất thường bên ngoài,nắc sản phẩm để kiểm tra bất thường bên trong</a:t>
            </a:r>
          </a:p>
          <a:p>
            <a:pPr marL="457200" indent="-457200" algn="l">
              <a:buAutoNum type="arabicPeriod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Ngoại quan các phụ kiện đầy đủ,scan thông tin của sản phẩm và phụ kiện lên hệ thống để kiểm tra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07983-3EED-4FF0-8BE4-8070E1E1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1" y="625404"/>
            <a:ext cx="2477917" cy="251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9F82C-CEF6-6CD6-BE53-D824E4F0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58" y="768220"/>
            <a:ext cx="3151689" cy="1011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6E649-38E0-990F-A004-FFB7A1CD4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957" y="1883721"/>
            <a:ext cx="3133463" cy="1157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E8087-3D3D-6F3A-8B55-306BDF5F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04" y="768220"/>
            <a:ext cx="3071233" cy="1011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DE4BB-72DE-17BE-94BC-F6D1E464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158" y="625404"/>
            <a:ext cx="2589642" cy="251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450B6-0D20-D34D-AF63-921905D6A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210" y="3182005"/>
            <a:ext cx="1452399" cy="1629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1973FC-EADD-3F1F-6713-66EB4F9E4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197" y="1944032"/>
            <a:ext cx="3096248" cy="1097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48FB49-6ADD-1DF1-2ECC-FC476E3CC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200" y="3164043"/>
            <a:ext cx="4149059" cy="16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0846-1D0A-4D1E-9A19-3116290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9" y="203200"/>
            <a:ext cx="11751733" cy="4686434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vi-VN" dirty="0"/>
              <a:t>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16A8-9A28-4917-8072-E7DAAE641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90" y="5223630"/>
            <a:ext cx="11751732" cy="1356212"/>
          </a:xfr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kiểm tra ngoại quan sản phẩm,so sánh toàn bộ label của sản phẩm với sản phẩm đầu đã được check (FAI được giữ lại để đối chiếu)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E4671-FC76-B3AC-05B1-BB5D85A7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91" y="911484"/>
            <a:ext cx="3771453" cy="3724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3385E-EE88-52CD-AD13-DB0A123D7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13" y="2828138"/>
            <a:ext cx="3851131" cy="1802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7E5D8-4797-AFDC-0080-C82228BC5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413" y="911484"/>
            <a:ext cx="3851134" cy="15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7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663B-80EF-89DC-5DB0-C4C8776D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4FDB-53F1-D151-2610-0E4D1A449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9" y="203200"/>
            <a:ext cx="11751733" cy="4686434"/>
          </a:xfr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vi-VN" dirty="0"/>
              <a:t>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59CD0-CE89-D154-138C-3747F1986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89" y="5003815"/>
            <a:ext cx="11751732" cy="1586160"/>
          </a:xfr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Lấy 1 carton bất kì kiểm tra mã liệu carton có trong BOM không</a:t>
            </a:r>
          </a:p>
          <a:p>
            <a:pPr marL="457200" indent="-457200" algn="l">
              <a:buAutoNum type="arabicPeriod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cách đặt để của box trong carton,so sánh với SOP trang G1</a:t>
            </a:r>
          </a:p>
          <a:p>
            <a:pPr marL="457200" indent="-457200" algn="l">
              <a:buAutoNum type="arabicPeriod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phương hướng label dán trên carton,kiểm tra các box label trên box có SN trùng khớp với SN trên carton label.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94B3F-C90C-719B-DA91-6E2161C5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2" y="673238"/>
            <a:ext cx="2823381" cy="172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0190F-AE17-8FCD-C449-302C18F8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83" y="927008"/>
            <a:ext cx="3067515" cy="151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16846-1013-A7D0-0AEF-B2E6BD8F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2" y="2969128"/>
            <a:ext cx="2823381" cy="1729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1DDE5-9101-0199-B720-CCBDC317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942" y="3001864"/>
            <a:ext cx="3376288" cy="1696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D8BCB-9E2B-467D-3B90-22A1E93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418" y="927008"/>
            <a:ext cx="3131206" cy="1518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9B857-0EC7-3538-1C98-C9545D6B1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364" y="927008"/>
            <a:ext cx="2104977" cy="351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88CEE-A0E7-B5E8-6C8C-7E0C6627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965" y="2985995"/>
            <a:ext cx="1406726" cy="1710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E47B8-7198-998B-E1C7-87815F73A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051" y="2988143"/>
            <a:ext cx="1398174" cy="17103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E6803F-65DE-0A3E-7761-F22F279C4078}"/>
              </a:ext>
            </a:extLst>
          </p:cNvPr>
          <p:cNvSpPr txBox="1"/>
          <p:nvPr/>
        </p:nvSpPr>
        <p:spPr>
          <a:xfrm>
            <a:off x="10072786" y="122240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G1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0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297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                       Hướng dẫn kiểm tra ngoại quan  sản phẩm 99    </vt:lpstr>
      <vt:lpstr>                            Hướng dẫn kiểm tra ngoại quan                       sản phẩm 99           Yêu cầu:                       - Dụng cụ kiểm tra: thước đo,gang tay bao ngón                      - Tài liệu: SOP,tiêu chuẩn                      - Kiểm hàng trong môi trường đủ ánh sáng                      - Sản phẩm  </vt:lpstr>
      <vt:lpstr>.</vt:lpstr>
      <vt:lpstr>PowerPoint Presentation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QAD-Public-Account</dc:creator>
  <cp:lastModifiedBy>Doan_Thi_Hue - 段氏花</cp:lastModifiedBy>
  <cp:revision>21</cp:revision>
  <dcterms:created xsi:type="dcterms:W3CDTF">2020-02-01T08:29:00Z</dcterms:created>
  <dcterms:modified xsi:type="dcterms:W3CDTF">2025-04-01T02:49:27Z</dcterms:modified>
</cp:coreProperties>
</file>